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7374"/>
            <a:ext cx="8229600" cy="182562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Titre</a:t>
            </a:r>
            <a:endParaRPr lang="fr-CH" dirty="0">
              <a:solidFill>
                <a:schemeClr val="tx1"/>
              </a:solidFill>
            </a:endParaRPr>
          </a:p>
        </p:txBody>
      </p:sp>
      <p:pic>
        <p:nvPicPr>
          <p:cNvPr id="1026" name="Picture 2" descr="S:\05-Programmes\APFM\12.  Adaptation fund\9. Volta Project Implementation\1.Project Activities\Output 2.1.6 Dewetra\Logo_Landscape_F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57300"/>
            <a:ext cx="6402622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926" y="6019800"/>
            <a:ext cx="2214563" cy="6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60" y="190500"/>
            <a:ext cx="170688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60" y="5486399"/>
            <a:ext cx="1279525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12320"/>
            <a:ext cx="2667000" cy="149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52400" y="4800600"/>
            <a:ext cx="2819400" cy="517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H" sz="1800" b="1" dirty="0">
                <a:solidFill>
                  <a:schemeClr val="tx1"/>
                </a:solidFill>
              </a:rPr>
              <a:t/>
            </a:r>
            <a:br>
              <a:rPr lang="fr-CH" sz="1800" b="1" dirty="0">
                <a:solidFill>
                  <a:schemeClr val="tx1"/>
                </a:solidFill>
              </a:rPr>
            </a:br>
            <a:r>
              <a:rPr lang="fr-CH" sz="1800" b="1" dirty="0">
                <a:solidFill>
                  <a:schemeClr val="tx1"/>
                </a:solidFill>
              </a:rPr>
              <a:t>Partenaires du projet:</a:t>
            </a:r>
            <a:endParaRPr lang="fr-CH" sz="1800" b="1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4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598717"/>
            <a:ext cx="7848600" cy="840694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3200400"/>
          </a:xfrm>
        </p:spPr>
        <p:txBody>
          <a:bodyPr/>
          <a:lstStyle/>
          <a:p>
            <a:endParaRPr lang="fr-CH" dirty="0"/>
          </a:p>
        </p:txBody>
      </p:sp>
      <p:pic>
        <p:nvPicPr>
          <p:cNvPr id="7" name="Picture 2" descr="S:\05-Programmes\APFM\12.  Adaptation fund\9. Volta Project Implementation\1.Project Activities\Output 2.1.6 Dewetra\Logo_Landscape_F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4"/>
            <a:ext cx="2527351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80" y="0"/>
            <a:ext cx="103632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235510"/>
            <a:ext cx="1631089" cy="4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004444"/>
            <a:ext cx="835026" cy="83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3600"/>
            <a:ext cx="1491343" cy="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07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235510"/>
            <a:ext cx="1631089" cy="4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004444"/>
            <a:ext cx="835026" cy="83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3600"/>
            <a:ext cx="1491343" cy="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:\05-Programmes\APFM\12.  Adaptation fund\9. Volta Project Implementation\1.Project Activities\Output 2.1.6 Dewetra\Logo_Landscape_F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4"/>
            <a:ext cx="2527351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80" y="0"/>
            <a:ext cx="103632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/>
        </p:nvSpPr>
        <p:spPr>
          <a:xfrm>
            <a:off x="331311" y="2438400"/>
            <a:ext cx="8481378" cy="1981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6000" dirty="0" smtClean="0"/>
              <a:t> </a:t>
            </a:r>
            <a:r>
              <a:rPr lang="fr-CH" sz="15000" dirty="0" smtClean="0"/>
              <a:t>Merci</a:t>
            </a:r>
          </a:p>
          <a:p>
            <a:pPr marL="0" indent="0" algn="ctr">
              <a:buNone/>
            </a:pPr>
            <a:endParaRPr lang="fr-CH" sz="6000" dirty="0"/>
          </a:p>
          <a:p>
            <a:pPr marL="0" indent="0" algn="ctr">
              <a:buNone/>
            </a:pPr>
            <a:r>
              <a:rPr lang="fr-CH" sz="6000" dirty="0" smtClean="0"/>
              <a:t>Contact us: support@vfdm.info</a:t>
            </a:r>
            <a:endParaRPr lang="fr-CH" sz="6000" dirty="0"/>
          </a:p>
        </p:txBody>
      </p:sp>
    </p:spTree>
    <p:extLst>
      <p:ext uri="{BB962C8B-B14F-4D97-AF65-F5344CB8AC3E}">
        <p14:creationId xmlns:p14="http://schemas.microsoft.com/office/powerpoint/2010/main" val="6367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Ramesh TRIPATHI</dc:creator>
  <cp:lastModifiedBy>Ramesh TRIPATHI</cp:lastModifiedBy>
  <cp:revision>10</cp:revision>
  <dcterms:created xsi:type="dcterms:W3CDTF">2006-08-16T00:00:00Z</dcterms:created>
  <dcterms:modified xsi:type="dcterms:W3CDTF">2020-07-03T09:38:30Z</dcterms:modified>
</cp:coreProperties>
</file>