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03/07/2020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8.jpe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127374"/>
            <a:ext cx="8229600" cy="1825625"/>
          </a:xfrm>
        </p:spPr>
        <p:txBody>
          <a:bodyPr>
            <a:normAutofit/>
          </a:bodyPr>
          <a:lstStyle/>
          <a:p>
            <a:r>
              <a:rPr lang="fr-CH" dirty="0" err="1" smtClean="0">
                <a:solidFill>
                  <a:schemeClr val="tx1"/>
                </a:solidFill>
              </a:rPr>
              <a:t>Title</a:t>
            </a:r>
            <a:endParaRPr lang="fr-CH" dirty="0">
              <a:solidFill>
                <a:schemeClr val="tx1"/>
              </a:solidFill>
            </a:endParaRPr>
          </a:p>
        </p:txBody>
      </p:sp>
      <p:pic>
        <p:nvPicPr>
          <p:cNvPr id="1027" name="Picture 3" descr="S:\05-Programmes\APFM\13. other info\Bulletin 2020\GWP-WA 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4926" y="6019800"/>
            <a:ext cx="2214563" cy="60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:\05-Programmes\APFM\13. other info\Bulletin 2020\AF-Logo-Web-RG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7160" y="190500"/>
            <a:ext cx="170688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S:\05-Programmes\APFM\13. other info\Bulletin 2020\LOGO ABV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7160" y="5486399"/>
            <a:ext cx="1279525" cy="127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Governance Reform | World Meteorological Organizatio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312320"/>
            <a:ext cx="2667000" cy="1499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152400" y="5219699"/>
            <a:ext cx="51816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CH" sz="1800" b="1" dirty="0" smtClean="0">
                <a:solidFill>
                  <a:schemeClr val="tx1"/>
                </a:solidFill>
              </a:rPr>
              <a:t>Project</a:t>
            </a:r>
            <a:r>
              <a:rPr lang="fr-CH" sz="1800" dirty="0" smtClean="0">
                <a:solidFill>
                  <a:schemeClr val="tx1"/>
                </a:solidFill>
              </a:rPr>
              <a:t> </a:t>
            </a:r>
            <a:r>
              <a:rPr lang="fr-CH" sz="1800" b="1" dirty="0" smtClean="0">
                <a:solidFill>
                  <a:schemeClr val="tx1"/>
                </a:solidFill>
              </a:rPr>
              <a:t>Partners</a:t>
            </a:r>
            <a:r>
              <a:rPr lang="fr-CH" sz="1800" dirty="0" smtClean="0">
                <a:solidFill>
                  <a:schemeClr val="tx1"/>
                </a:solidFill>
              </a:rPr>
              <a:t>:</a:t>
            </a:r>
            <a:endParaRPr lang="fr-CH" sz="1800" i="1" dirty="0" smtClean="0">
              <a:solidFill>
                <a:schemeClr val="tx1"/>
              </a:solidFill>
            </a:endParaRPr>
          </a:p>
        </p:txBody>
      </p:sp>
      <p:pic>
        <p:nvPicPr>
          <p:cNvPr id="2" name="Picture 2" descr="S:\05-Programmes\APFM\12.  Adaptation fund\9. Volta Project Implementation\1.Project Activities\Output 2.1.6 Dewetra\Logo_web_En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231446"/>
            <a:ext cx="6205538" cy="1504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9491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0326" y="647700"/>
            <a:ext cx="6781800" cy="1020762"/>
          </a:xfrm>
        </p:spPr>
        <p:txBody>
          <a:bodyPr/>
          <a:lstStyle/>
          <a:p>
            <a:endParaRPr lang="fr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4" name="Picture 3" descr="S:\05-Programmes\APFM\13. other info\Bulletin 2020\GWP-WA 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6235510"/>
            <a:ext cx="1631089" cy="444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S:\05-Programmes\APFM\13. other info\Bulletin 2020\LOGO ABV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6004444"/>
            <a:ext cx="835026" cy="83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S:\05-Programmes\APFM\13. other info\Bulletin 2020\AF-Logo-Web-RGB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7680" y="0"/>
            <a:ext cx="103632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Governance Reform | World Meteorological Organizati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943600"/>
            <a:ext cx="1491343" cy="838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S:\05-Programmes\APFM\12.  Adaptation fund\9. Volta Project Implementation\1.Project Activities\Output 2.1.6 Dewetra\Logo_web_En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" y="44650"/>
            <a:ext cx="2014538" cy="488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178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022" y="2438400"/>
            <a:ext cx="8481378" cy="1981200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fr-CH" sz="6000" dirty="0" smtClean="0"/>
              <a:t> </a:t>
            </a:r>
            <a:r>
              <a:rPr lang="fr-CH" sz="15000" dirty="0" err="1" smtClean="0"/>
              <a:t>Thank</a:t>
            </a:r>
            <a:r>
              <a:rPr lang="fr-CH" sz="15000" dirty="0" smtClean="0"/>
              <a:t> </a:t>
            </a:r>
            <a:r>
              <a:rPr lang="fr-CH" sz="15000" dirty="0" err="1" smtClean="0"/>
              <a:t>you</a:t>
            </a:r>
            <a:endParaRPr lang="fr-CH" sz="15000" dirty="0" smtClean="0"/>
          </a:p>
          <a:p>
            <a:pPr marL="0" indent="0" algn="ctr">
              <a:buNone/>
            </a:pPr>
            <a:endParaRPr lang="fr-CH" sz="6000" dirty="0"/>
          </a:p>
          <a:p>
            <a:pPr marL="0" indent="0" algn="ctr">
              <a:buNone/>
            </a:pPr>
            <a:r>
              <a:rPr lang="fr-CH" sz="6000" dirty="0" smtClean="0"/>
              <a:t>Contact us: support@vfdm.info</a:t>
            </a:r>
            <a:endParaRPr lang="fr-CH" sz="6000" dirty="0"/>
          </a:p>
        </p:txBody>
      </p:sp>
      <p:pic>
        <p:nvPicPr>
          <p:cNvPr id="4" name="Picture 3" descr="S:\05-Programmes\APFM\13. other info\Bulletin 2020\GWP-WA 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6235510"/>
            <a:ext cx="1631089" cy="444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S:\05-Programmes\APFM\13. other info\Bulletin 2020\LOGO ABV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6004444"/>
            <a:ext cx="835026" cy="83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7" descr="Governance Reform | World Meteorological Organizati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943600"/>
            <a:ext cx="1491343" cy="838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S:\05-Programmes\APFM\13. other info\Bulletin 2020\AF-Logo-Web-RGB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7680" y="0"/>
            <a:ext cx="103632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S:\05-Programmes\APFM\12.  Adaptation fund\9. Volta Project Implementation\1.Project Activities\Output 2.1.6 Dewetra\Logo_web_En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" y="44650"/>
            <a:ext cx="2014538" cy="488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674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11</Words>
  <Application>Microsoft Office PowerPoint</Application>
  <PresentationFormat>On-screen Show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Ramesh TRIPATHI</dc:creator>
  <cp:lastModifiedBy>Ramesh TRIPATHI</cp:lastModifiedBy>
  <cp:revision>14</cp:revision>
  <dcterms:created xsi:type="dcterms:W3CDTF">2006-08-16T00:00:00Z</dcterms:created>
  <dcterms:modified xsi:type="dcterms:W3CDTF">2020-07-03T09:38:46Z</dcterms:modified>
</cp:coreProperties>
</file>